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80" r:id="rId7"/>
    <p:sldId id="258" r:id="rId8"/>
    <p:sldId id="259" r:id="rId9"/>
    <p:sldId id="260" r:id="rId10"/>
    <p:sldId id="282" r:id="rId11"/>
    <p:sldId id="271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>
        <p:scale>
          <a:sx n="102" d="100"/>
          <a:sy n="102" d="100"/>
        </p:scale>
        <p:origin x="-62" y="-355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7311F6-7FE1-12B1-3356-A65E21CB1A73}"/>
              </a:ext>
            </a:extLst>
          </p:cNvPr>
          <p:cNvSpPr txBox="1"/>
          <p:nvPr/>
        </p:nvSpPr>
        <p:spPr>
          <a:xfrm>
            <a:off x="1388532" y="2137813"/>
            <a:ext cx="90311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Smart Variance Reporting: </a:t>
            </a:r>
          </a:p>
          <a:p>
            <a:pPr algn="ctr"/>
            <a:r>
              <a:rPr lang="en-US" sz="3200" b="1" dirty="0">
                <a:solidFill>
                  <a:schemeClr val="accent6"/>
                </a:solidFill>
                <a:latin typeface="Arial Black" panose="020B0A04020102020204" pitchFamily="34" charset="0"/>
              </a:rPr>
              <a:t>From Email Data to Actionable Insights</a:t>
            </a:r>
            <a:endParaRPr lang="en-IN" sz="3200" b="1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pic>
        <p:nvPicPr>
          <p:cNvPr id="1026" name="Picture 2" descr="Workflow Automation Tool">
            <a:extLst>
              <a:ext uri="{FF2B5EF4-FFF2-40B4-BE49-F238E27FC236}">
                <a16:creationId xmlns:a16="http://schemas.microsoft.com/office/drawing/2014/main" id="{FEA47740-7714-D351-4695-D4E7C80E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42" y="4006144"/>
            <a:ext cx="427848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8E8A4D-3D68-6A77-B222-E8B7A3BD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21" y="165916"/>
            <a:ext cx="1303133" cy="701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1C637E-4AFA-A940-7E3B-7999395C324D}"/>
              </a:ext>
            </a:extLst>
          </p:cNvPr>
          <p:cNvSpPr txBox="1"/>
          <p:nvPr/>
        </p:nvSpPr>
        <p:spPr>
          <a:xfrm>
            <a:off x="8715022" y="5960533"/>
            <a:ext cx="321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Presented by : Gowri Abbigeri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CCFA9-DDA9-3C70-8205-DA35B929A674}"/>
              </a:ext>
            </a:extLst>
          </p:cNvPr>
          <p:cNvSpPr txBox="1"/>
          <p:nvPr/>
        </p:nvSpPr>
        <p:spPr>
          <a:xfrm>
            <a:off x="0" y="632275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Tools:</a:t>
            </a:r>
            <a:r>
              <a:rPr lang="en-IN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n8n | PostgreSQL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 descr="A diagram of data analysis&#10;&#10;AI-generated content may be incorrect.">
            <a:extLst>
              <a:ext uri="{FF2B5EF4-FFF2-40B4-BE49-F238E27FC236}">
                <a16:creationId xmlns:a16="http://schemas.microsoft.com/office/drawing/2014/main" id="{98E42C59-2B12-00E0-991D-65B676A2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3" y="596188"/>
            <a:ext cx="6009217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17E72-0EA2-C845-5C92-0D29582AF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89870-F737-F7D6-F50D-A0D7FC18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line of text on a white background&#10;&#10;AI-generated content may be incorrect.">
            <a:extLst>
              <a:ext uri="{FF2B5EF4-FFF2-40B4-BE49-F238E27FC236}">
                <a16:creationId xmlns:a16="http://schemas.microsoft.com/office/drawing/2014/main" id="{84EE771F-76A2-A95C-C447-FA965AE9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669131"/>
            <a:ext cx="480127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2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CADE83-1745-F597-6AEF-3F2AEF3114F7}"/>
              </a:ext>
            </a:extLst>
          </p:cNvPr>
          <p:cNvSpPr txBox="1"/>
          <p:nvPr/>
        </p:nvSpPr>
        <p:spPr>
          <a:xfrm>
            <a:off x="1212574" y="397566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Workflow in n8n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EAF518-5169-E7DE-A3DC-8B7BF610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1" y="1458142"/>
            <a:ext cx="11051458" cy="50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B78549-24B2-79A0-219F-8649CE29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8" y="1360626"/>
            <a:ext cx="9992139" cy="51782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53ABD8-59B8-75BE-4BBA-9FD4E69181EC}"/>
              </a:ext>
            </a:extLst>
          </p:cNvPr>
          <p:cNvSpPr txBox="1"/>
          <p:nvPr/>
        </p:nvSpPr>
        <p:spPr>
          <a:xfrm>
            <a:off x="1165016" y="437109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" name="Picture 39" descr="A screenshot of a email">
            <a:extLst>
              <a:ext uri="{FF2B5EF4-FFF2-40B4-BE49-F238E27FC236}">
                <a16:creationId xmlns:a16="http://schemas.microsoft.com/office/drawing/2014/main" id="{0707A1FD-EFA0-EDB0-616A-06A67C54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880272"/>
            <a:ext cx="9916909" cy="56586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6D37927-74F3-BF93-D818-113442DA1878}"/>
              </a:ext>
            </a:extLst>
          </p:cNvPr>
          <p:cNvSpPr txBox="1"/>
          <p:nvPr/>
        </p:nvSpPr>
        <p:spPr>
          <a:xfrm>
            <a:off x="1137545" y="319088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Email Output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4B80-3D9F-4665-02EF-F3FA8D60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FDE90-6D7F-46CA-B5A5-78F18481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9E4B20-D5C5-1FBD-AAC6-5DD6091FB2A3}"/>
              </a:ext>
            </a:extLst>
          </p:cNvPr>
          <p:cNvSpPr txBox="1"/>
          <p:nvPr/>
        </p:nvSpPr>
        <p:spPr>
          <a:xfrm>
            <a:off x="1137545" y="319088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7A1B3-6E6E-8BC1-C054-D2E53BF7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953728"/>
            <a:ext cx="10675374" cy="55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7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FBC91-F256-EED9-D762-8BDE67D72650}"/>
              </a:ext>
            </a:extLst>
          </p:cNvPr>
          <p:cNvSpPr txBox="1"/>
          <p:nvPr/>
        </p:nvSpPr>
        <p:spPr>
          <a:xfrm>
            <a:off x="983227" y="1484671"/>
            <a:ext cx="878020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automation eliminates manual data validation, reduces human error, improves turnaround time, and ensures consistent reporting.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Saves hours of manual effort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Reduces data quality risks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Scalable for multiple datasets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AI-driven &amp; future-ready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0B7A6-297F-9BC9-B9DF-EE0695FA20FA}"/>
              </a:ext>
            </a:extLst>
          </p:cNvPr>
          <p:cNvSpPr txBox="1"/>
          <p:nvPr/>
        </p:nvSpPr>
        <p:spPr>
          <a:xfrm>
            <a:off x="1137545" y="319088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Business Impact </a:t>
            </a:r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21E2-33A6-31BE-624D-6F8360B52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7828D44-B6E7-07CF-0609-C6F66F19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1355" y="2163096"/>
            <a:ext cx="5439697" cy="1396181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9FF0D59-6BDF-9EAE-8C53-F385351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2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1272</TotalTime>
  <Words>78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Bierstadt</vt:lpstr>
      <vt:lpstr>Calibri</vt:lpstr>
      <vt:lpstr>Courier New</vt:lpstr>
      <vt:lpstr>Posterama</vt:lpstr>
      <vt:lpstr>Posterama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Gowri Abbigeri</dc:creator>
  <cp:lastModifiedBy>Gowri Abbigeri</cp:lastModifiedBy>
  <cp:revision>2</cp:revision>
  <dcterms:created xsi:type="dcterms:W3CDTF">2025-12-24T08:46:11Z</dcterms:created>
  <dcterms:modified xsi:type="dcterms:W3CDTF">2025-12-26T13:23:08Z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